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84" r:id="rId4"/>
    <p:sldMasterId id="2147483703" r:id="rId5"/>
    <p:sldMasterId id="2147483722" r:id="rId6"/>
  </p:sldMasterIdLst>
  <p:notesMasterIdLst>
    <p:notesMasterId r:id="rId8"/>
  </p:notesMasterIdLst>
  <p:handoutMasterIdLst>
    <p:handoutMasterId r:id="rId55"/>
  </p:handoutMasterIdLst>
  <p:sldIdLst>
    <p:sldId id="288" r:id="rId7"/>
    <p:sldId id="390" r:id="rId9"/>
    <p:sldId id="396" r:id="rId10"/>
    <p:sldId id="361" r:id="rId11"/>
    <p:sldId id="457" r:id="rId12"/>
    <p:sldId id="395" r:id="rId13"/>
    <p:sldId id="391" r:id="rId14"/>
    <p:sldId id="458" r:id="rId15"/>
    <p:sldId id="397" r:id="rId16"/>
    <p:sldId id="499" r:id="rId17"/>
    <p:sldId id="364" r:id="rId18"/>
    <p:sldId id="365" r:id="rId19"/>
    <p:sldId id="399" r:id="rId20"/>
    <p:sldId id="367" r:id="rId21"/>
    <p:sldId id="401" r:id="rId22"/>
    <p:sldId id="400" r:id="rId23"/>
    <p:sldId id="402" r:id="rId24"/>
    <p:sldId id="406" r:id="rId25"/>
    <p:sldId id="403" r:id="rId26"/>
    <p:sldId id="460" r:id="rId27"/>
    <p:sldId id="407" r:id="rId28"/>
    <p:sldId id="358" r:id="rId29"/>
    <p:sldId id="408" r:id="rId30"/>
    <p:sldId id="409" r:id="rId31"/>
    <p:sldId id="534" r:id="rId32"/>
    <p:sldId id="369" r:id="rId33"/>
    <p:sldId id="571" r:id="rId34"/>
    <p:sldId id="590" r:id="rId35"/>
    <p:sldId id="410" r:id="rId36"/>
    <p:sldId id="589" r:id="rId37"/>
    <p:sldId id="553" r:id="rId38"/>
    <p:sldId id="438" r:id="rId39"/>
    <p:sldId id="439" r:id="rId40"/>
    <p:sldId id="268" r:id="rId41"/>
    <p:sldId id="269" r:id="rId42"/>
    <p:sldId id="271" r:id="rId43"/>
    <p:sldId id="441" r:id="rId44"/>
    <p:sldId id="442" r:id="rId45"/>
    <p:sldId id="280" r:id="rId46"/>
    <p:sldId id="283" r:id="rId47"/>
    <p:sldId id="279" r:id="rId48"/>
    <p:sldId id="289" r:id="rId49"/>
    <p:sldId id="323" r:id="rId50"/>
    <p:sldId id="318" r:id="rId51"/>
    <p:sldId id="319" r:id="rId52"/>
    <p:sldId id="368" r:id="rId53"/>
    <p:sldId id="322" r:id="rId54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0" Type="http://schemas.openxmlformats.org/officeDocument/2006/relationships/tags" Target="tags/tag734.xml"/><Relationship Id="rId6" Type="http://schemas.openxmlformats.org/officeDocument/2006/relationships/slideMaster" Target="slideMasters/slideMaster5.xml"/><Relationship Id="rId59" Type="http://schemas.openxmlformats.org/officeDocument/2006/relationships/commentAuthors" Target="commentAuthors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6.png"/><Relationship Id="rId5" Type="http://schemas.openxmlformats.org/officeDocument/2006/relationships/tags" Target="../tags/tag53.xml"/><Relationship Id="rId4" Type="http://schemas.openxmlformats.org/officeDocument/2006/relationships/image" Target="../media/image5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image" Target="../media/image6.png"/><Relationship Id="rId5" Type="http://schemas.openxmlformats.org/officeDocument/2006/relationships/tags" Target="../tags/tag61.xml"/><Relationship Id="rId4" Type="http://schemas.openxmlformats.org/officeDocument/2006/relationships/image" Target="../media/image5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8.png"/><Relationship Id="rId4" Type="http://schemas.openxmlformats.org/officeDocument/2006/relationships/tags" Target="../tags/tag71.xml"/><Relationship Id="rId3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6.png"/><Relationship Id="rId4" Type="http://schemas.openxmlformats.org/officeDocument/2006/relationships/tags" Target="../tags/tag76.xml"/><Relationship Id="rId3" Type="http://schemas.openxmlformats.org/officeDocument/2006/relationships/image" Target="../media/image9.png"/><Relationship Id="rId2" Type="http://schemas.openxmlformats.org/officeDocument/2006/relationships/tags" Target="../tags/tag75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8.png"/><Relationship Id="rId5" Type="http://schemas.openxmlformats.org/officeDocument/2006/relationships/tags" Target="../tags/tag85.xml"/><Relationship Id="rId4" Type="http://schemas.openxmlformats.org/officeDocument/2006/relationships/image" Target="../media/image7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8.png"/><Relationship Id="rId5" Type="http://schemas.openxmlformats.org/officeDocument/2006/relationships/tags" Target="../tags/tag94.xml"/><Relationship Id="rId4" Type="http://schemas.openxmlformats.org/officeDocument/2006/relationships/image" Target="../media/image7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image" Target="../media/image8.png"/><Relationship Id="rId5" Type="http://schemas.openxmlformats.org/officeDocument/2006/relationships/tags" Target="../tags/tag103.xml"/><Relationship Id="rId4" Type="http://schemas.openxmlformats.org/officeDocument/2006/relationships/image" Target="../media/image7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8.png"/><Relationship Id="rId4" Type="http://schemas.openxmlformats.org/officeDocument/2006/relationships/tags" Target="../tags/tag111.xml"/><Relationship Id="rId3" Type="http://schemas.openxmlformats.org/officeDocument/2006/relationships/image" Target="../media/image7.png"/><Relationship Id="rId2" Type="http://schemas.openxmlformats.org/officeDocument/2006/relationships/tags" Target="../tags/tag110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10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image" Target="../media/image17.png"/><Relationship Id="rId5" Type="http://schemas.openxmlformats.org/officeDocument/2006/relationships/tags" Target="../tags/tag340.xml"/><Relationship Id="rId4" Type="http://schemas.openxmlformats.org/officeDocument/2006/relationships/image" Target="../media/image16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image" Target="../media/image19.png"/><Relationship Id="rId5" Type="http://schemas.openxmlformats.org/officeDocument/2006/relationships/tags" Target="../tags/tag349.xml"/><Relationship Id="rId4" Type="http://schemas.openxmlformats.org/officeDocument/2006/relationships/image" Target="../media/image18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20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image" Target="../media/image22.png"/><Relationship Id="rId5" Type="http://schemas.openxmlformats.org/officeDocument/2006/relationships/tags" Target="../tags/tag369.xml"/><Relationship Id="rId4" Type="http://schemas.openxmlformats.org/officeDocument/2006/relationships/image" Target="../media/image21.png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0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image" Target="../media/image22.png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image" Target="../media/image23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24.png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image" Target="../media/image26.png"/><Relationship Id="rId5" Type="http://schemas.openxmlformats.org/officeDocument/2006/relationships/tags" Target="../tags/tag399.xml"/><Relationship Id="rId4" Type="http://schemas.openxmlformats.org/officeDocument/2006/relationships/image" Target="../media/image25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image" Target="../media/image28.png"/><Relationship Id="rId4" Type="http://schemas.openxmlformats.org/officeDocument/2006/relationships/tags" Target="../tags/tag406.xml"/><Relationship Id="rId3" Type="http://schemas.openxmlformats.org/officeDocument/2006/relationships/image" Target="../media/image27.png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image" Target="../media/image30.png"/><Relationship Id="rId5" Type="http://schemas.openxmlformats.org/officeDocument/2006/relationships/tags" Target="../tags/tag413.xml"/><Relationship Id="rId4" Type="http://schemas.openxmlformats.org/officeDocument/2006/relationships/image" Target="../media/image29.pn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image" Target="../media/image28.png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0" Type="http://schemas.openxmlformats.org/officeDocument/2006/relationships/tags" Target="../tags/tag426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image" Target="../media/image31.png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32.pn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0" Type="http://schemas.openxmlformats.org/officeDocument/2006/relationships/tags" Target="../tags/tag442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image" Target="../media/image33.png"/><Relationship Id="rId2" Type="http://schemas.openxmlformats.org/officeDocument/2006/relationships/tags" Target="../tags/tag44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1" Type="http://schemas.openxmlformats.org/officeDocument/2006/relationships/image" Target="../media/image35.png"/><Relationship Id="rId10" Type="http://schemas.openxmlformats.org/officeDocument/2006/relationships/tags" Target="../tags/tag460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image" Target="../media/image36.jpeg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image" Target="../media/image36.jpeg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image" Target="../media/image36.jpeg"/><Relationship Id="rId14" Type="http://schemas.openxmlformats.org/officeDocument/2006/relationships/tags" Target="../tags/tag549.xml"/><Relationship Id="rId13" Type="http://schemas.openxmlformats.org/officeDocument/2006/relationships/tags" Target="../tags/tag548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0" Type="http://schemas.openxmlformats.org/officeDocument/2006/relationships/tags" Target="../tags/tag56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4" Type="http://schemas.openxmlformats.org/officeDocument/2006/relationships/tags" Target="../tags/tag610.xml"/><Relationship Id="rId13" Type="http://schemas.openxmlformats.org/officeDocument/2006/relationships/tags" Target="../tags/tag609.xml"/><Relationship Id="rId12" Type="http://schemas.openxmlformats.org/officeDocument/2006/relationships/tags" Target="../tags/tag60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5" Type="http://schemas.openxmlformats.org/officeDocument/2006/relationships/tags" Target="../tags/tag624.xml"/><Relationship Id="rId14" Type="http://schemas.openxmlformats.org/officeDocument/2006/relationships/tags" Target="../tags/tag623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9" Type="http://schemas.openxmlformats.org/officeDocument/2006/relationships/theme" Target="../theme/theme2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322.xml"/><Relationship Id="rId18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5" Type="http://schemas.openxmlformats.org/officeDocument/2006/relationships/theme" Target="../theme/theme4.xml"/><Relationship Id="rId24" Type="http://schemas.openxmlformats.org/officeDocument/2006/relationships/tags" Target="../tags/tag466.xml"/><Relationship Id="rId23" Type="http://schemas.openxmlformats.org/officeDocument/2006/relationships/tags" Target="../tags/tag465.xml"/><Relationship Id="rId22" Type="http://schemas.openxmlformats.org/officeDocument/2006/relationships/tags" Target="../tags/tag464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slideLayout" Target="../slideLayouts/slideLayout54.xml"/><Relationship Id="rId19" Type="http://schemas.openxmlformats.org/officeDocument/2006/relationships/tags" Target="../tags/tag46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5" Type="http://schemas.openxmlformats.org/officeDocument/2006/relationships/theme" Target="../theme/theme5.xml"/><Relationship Id="rId24" Type="http://schemas.openxmlformats.org/officeDocument/2006/relationships/tags" Target="../tags/tag630.xml"/><Relationship Id="rId23" Type="http://schemas.openxmlformats.org/officeDocument/2006/relationships/tags" Target="../tags/tag629.xml"/><Relationship Id="rId22" Type="http://schemas.openxmlformats.org/officeDocument/2006/relationships/tags" Target="../tags/tag628.xml"/><Relationship Id="rId21" Type="http://schemas.openxmlformats.org/officeDocument/2006/relationships/tags" Target="../tags/tag627.xml"/><Relationship Id="rId20" Type="http://schemas.openxmlformats.org/officeDocument/2006/relationships/tags" Target="../tags/tag626.xml"/><Relationship Id="rId2" Type="http://schemas.openxmlformats.org/officeDocument/2006/relationships/slideLayout" Target="../slideLayouts/slideLayout72.xml"/><Relationship Id="rId19" Type="http://schemas.openxmlformats.org/officeDocument/2006/relationships/tags" Target="../tags/tag625.xml"/><Relationship Id="rId18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" Type="http://schemas.openxmlformats.org/officeDocument/2006/relationships/tags" Target="../tags/tag6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tags" Target="../tags/tag667.xml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tags" Target="../tags/tag668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669.xml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67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671.xml"/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7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67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674.xml"/><Relationship Id="rId1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79.xml"/><Relationship Id="rId5" Type="http://schemas.openxmlformats.org/officeDocument/2006/relationships/tags" Target="../tags/tag678.xml"/><Relationship Id="rId4" Type="http://schemas.openxmlformats.org/officeDocument/2006/relationships/tags" Target="../tags/tag677.xml"/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80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8.xml"/><Relationship Id="rId16" Type="http://schemas.openxmlformats.org/officeDocument/2006/relationships/tags" Target="../tags/tag649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tags" Target="../tags/tag6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81.xml"/><Relationship Id="rId1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87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688.xml"/><Relationship Id="rId1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89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90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1.xml"/><Relationship Id="rId2" Type="http://schemas.openxmlformats.org/officeDocument/2006/relationships/tags" Target="../tags/tag691.xml"/><Relationship Id="rId1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2.xml"/><Relationship Id="rId1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3.xml"/><Relationship Id="rId1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94.xml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3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5.xml"/><Relationship Id="rId1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9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tags" Target="../tags/tag69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703.xml"/><Relationship Id="rId8" Type="http://schemas.openxmlformats.org/officeDocument/2006/relationships/image" Target="../media/image90.png"/><Relationship Id="rId7" Type="http://schemas.openxmlformats.org/officeDocument/2006/relationships/tags" Target="../tags/tag702.xml"/><Relationship Id="rId6" Type="http://schemas.openxmlformats.org/officeDocument/2006/relationships/image" Target="../media/image89.png"/><Relationship Id="rId5" Type="http://schemas.openxmlformats.org/officeDocument/2006/relationships/tags" Target="../tags/tag701.xml"/><Relationship Id="rId4" Type="http://schemas.openxmlformats.org/officeDocument/2006/relationships/image" Target="../media/image88.jpeg"/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704.xml"/><Relationship Id="rId1" Type="http://schemas.openxmlformats.org/officeDocument/2006/relationships/tags" Target="../tags/tag69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709.xml"/><Relationship Id="rId5" Type="http://schemas.openxmlformats.org/officeDocument/2006/relationships/tags" Target="../tags/tag708.xml"/><Relationship Id="rId4" Type="http://schemas.openxmlformats.org/officeDocument/2006/relationships/tags" Target="../tags/tag707.xml"/><Relationship Id="rId3" Type="http://schemas.openxmlformats.org/officeDocument/2006/relationships/tags" Target="../tags/tag706.xml"/><Relationship Id="rId2" Type="http://schemas.openxmlformats.org/officeDocument/2006/relationships/tags" Target="../tags/tag705.xml"/><Relationship Id="rId1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10.xml"/><Relationship Id="rId1" Type="http://schemas.openxmlformats.org/officeDocument/2006/relationships/image" Target="../media/image9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1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71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14.xml"/><Relationship Id="rId2" Type="http://schemas.openxmlformats.org/officeDocument/2006/relationships/image" Target="../media/image98.png"/><Relationship Id="rId1" Type="http://schemas.openxmlformats.org/officeDocument/2006/relationships/tags" Target="../tags/tag713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719.xml"/><Relationship Id="rId5" Type="http://schemas.openxmlformats.org/officeDocument/2006/relationships/tags" Target="../tags/tag718.xml"/><Relationship Id="rId4" Type="http://schemas.openxmlformats.org/officeDocument/2006/relationships/tags" Target="../tags/tag717.xml"/><Relationship Id="rId3" Type="http://schemas.openxmlformats.org/officeDocument/2006/relationships/tags" Target="../tags/tag716.xml"/><Relationship Id="rId2" Type="http://schemas.openxmlformats.org/officeDocument/2006/relationships/tags" Target="../tags/tag715.xml"/><Relationship Id="rId1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0.xml"/><Relationship Id="rId1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656.xml"/><Relationship Id="rId4" Type="http://schemas.openxmlformats.org/officeDocument/2006/relationships/image" Target="../media/image39.jpeg"/><Relationship Id="rId3" Type="http://schemas.openxmlformats.org/officeDocument/2006/relationships/tags" Target="../tags/tag655.xml"/><Relationship Id="rId2" Type="http://schemas.openxmlformats.org/officeDocument/2006/relationships/image" Target="../media/image38.png"/><Relationship Id="rId1" Type="http://schemas.openxmlformats.org/officeDocument/2006/relationships/tags" Target="../tags/tag6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1.xml"/><Relationship Id="rId1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2.xml"/><Relationship Id="rId1" Type="http://schemas.openxmlformats.org/officeDocument/2006/relationships/image" Target="../media/image102.webp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726.xml"/><Relationship Id="rId4" Type="http://schemas.openxmlformats.org/officeDocument/2006/relationships/image" Target="../media/image103.jpeg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tags" Target="../tags/tag723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27.xml"/><Relationship Id="rId1" Type="http://schemas.openxmlformats.org/officeDocument/2006/relationships/image" Target="../media/image10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28.xml"/><Relationship Id="rId1" Type="http://schemas.openxmlformats.org/officeDocument/2006/relationships/image" Target="../media/image10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29.xml"/><Relationship Id="rId1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730.xml"/><Relationship Id="rId1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5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tags" Target="../tags/tag73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65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6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659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6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61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66.xml"/><Relationship Id="rId5" Type="http://schemas.openxmlformats.org/officeDocument/2006/relationships/tags" Target="../tags/tag665.xml"/><Relationship Id="rId4" Type="http://schemas.openxmlformats.org/officeDocument/2006/relationships/tags" Target="../tags/tag664.xml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15340" y="545465"/>
            <a:ext cx="10560685" cy="5767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509905"/>
            <a:ext cx="9353550" cy="61849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765292" y="252501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官网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、注意站点</a:t>
            </a:r>
            <a:r>
              <a:rPr kumimoji="1" lang="zh-CN" altLang="en-US" dirty="0"/>
              <a:t>地址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40865"/>
            <a:ext cx="7727315" cy="526288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675" y="162814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40" y="2802255"/>
            <a:ext cx="8826500" cy="14922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20129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4897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56640" y="6051550"/>
            <a:ext cx="427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商场、游乐场、步行街、美食城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70990" y="443865"/>
            <a:ext cx="8899525" cy="58972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3075" y="962660"/>
            <a:ext cx="6061710" cy="4933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534785" y="375603"/>
            <a:ext cx="5276850" cy="610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769745" y="5387975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注意其他系统账号的保护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525" y="1544955"/>
            <a:ext cx="8246745" cy="44380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6345" y="1198245"/>
            <a:ext cx="9596755" cy="51428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8940" y="711835"/>
            <a:ext cx="8964930" cy="582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975" y="1503045"/>
            <a:ext cx="8864600" cy="4219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7640" y="1011555"/>
            <a:ext cx="3029585" cy="538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1668145"/>
            <a:ext cx="4318000" cy="3321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03640" y="28435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网吧登录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2370" y="553783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二维码不要随意扫，例如地铁创业</a:t>
            </a:r>
            <a:r>
              <a:rPr lang="zh-CN" altLang="en-US"/>
              <a:t>推广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泄露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社交</a:t>
            </a:r>
            <a:r>
              <a:rPr lang="zh-CN" altLang="en-US" sz="4400"/>
              <a:t>网络分享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4115" y="457200"/>
            <a:ext cx="6896100" cy="5943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1380" y="1997075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上海</a:t>
            </a:r>
            <a:r>
              <a:rPr lang="zh-CN" altLang="en-US"/>
              <a:t>数据泄露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9170" y="3352800"/>
            <a:ext cx="1325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其他：</a:t>
            </a:r>
            <a:endParaRPr lang="zh-CN" altLang="en-US"/>
          </a:p>
          <a:p>
            <a:r>
              <a:rPr lang="zh-CN" altLang="en-US"/>
              <a:t>专利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商业布局</a:t>
            </a:r>
            <a:endParaRPr lang="zh-CN" altLang="en-US"/>
          </a:p>
          <a:p>
            <a:r>
              <a:rPr lang="zh-CN" altLang="en-US"/>
              <a:t>招标</a:t>
            </a:r>
            <a:endParaRPr lang="zh-CN" altLang="en-US"/>
          </a:p>
          <a:p>
            <a:r>
              <a:rPr lang="zh-CN" altLang="en-US"/>
              <a:t>采购信息</a:t>
            </a:r>
            <a:r>
              <a:rPr lang="zh-CN" altLang="en-US"/>
              <a:t>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080" y="542290"/>
            <a:ext cx="8753475" cy="5600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2065" y="127317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买</a:t>
            </a:r>
            <a:endParaRPr lang="zh-CN" altLang="en-US" sz="4000"/>
          </a:p>
          <a:p>
            <a:r>
              <a:rPr lang="zh-CN" altLang="en-US" sz="4000"/>
              <a:t>卖</a:t>
            </a:r>
            <a:endParaRPr lang="zh-CN" altLang="en-US" sz="4000"/>
          </a:p>
          <a:p>
            <a:r>
              <a:rPr lang="zh-CN" altLang="en-US" sz="4000"/>
              <a:t>个</a:t>
            </a:r>
            <a:endParaRPr lang="zh-CN" altLang="en-US" sz="4000"/>
          </a:p>
          <a:p>
            <a:r>
              <a:rPr lang="zh-CN" altLang="en-US" sz="4000"/>
              <a:t>人</a:t>
            </a:r>
            <a:endParaRPr lang="zh-CN" altLang="en-US" sz="4000"/>
          </a:p>
          <a:p>
            <a:r>
              <a:rPr lang="zh-CN" altLang="en-US" sz="4000"/>
              <a:t>信</a:t>
            </a:r>
            <a:endParaRPr lang="zh-CN" altLang="en-US" sz="4000"/>
          </a:p>
          <a:p>
            <a:r>
              <a:rPr lang="zh-CN" altLang="en-US" sz="4000"/>
              <a:t>息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105025" y="139065"/>
            <a:ext cx="9501505" cy="6580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42645" y="110553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侵</a:t>
            </a:r>
            <a:endParaRPr lang="zh-CN" altLang="en-US" sz="4000"/>
          </a:p>
          <a:p>
            <a:r>
              <a:rPr lang="zh-CN" altLang="en-US" sz="4000"/>
              <a:t>占</a:t>
            </a:r>
            <a:endParaRPr lang="zh-CN" altLang="en-US" sz="4000"/>
          </a:p>
          <a:p>
            <a:r>
              <a:rPr lang="zh-CN" altLang="en-US" sz="4000"/>
              <a:t>公</a:t>
            </a:r>
            <a:endParaRPr lang="zh-CN" altLang="en-US" sz="4000"/>
          </a:p>
          <a:p>
            <a:r>
              <a:rPr lang="zh-CN" altLang="en-US" sz="4000"/>
              <a:t>司</a:t>
            </a:r>
            <a:endParaRPr lang="zh-CN" altLang="en-US" sz="4000"/>
          </a:p>
          <a:p>
            <a:r>
              <a:rPr lang="zh-CN" altLang="en-US" sz="4000"/>
              <a:t>利</a:t>
            </a:r>
            <a:endParaRPr lang="zh-CN" altLang="en-US" sz="4000"/>
          </a:p>
          <a:p>
            <a:r>
              <a:rPr lang="zh-CN" altLang="en-US" sz="4000"/>
              <a:t>益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835785" y="33274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3430" y="1476375"/>
            <a:ext cx="7924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蓄</a:t>
            </a:r>
            <a:endParaRPr lang="zh-CN" altLang="en-US" sz="4800"/>
          </a:p>
          <a:p>
            <a:r>
              <a:rPr lang="zh-CN" altLang="en-US" sz="4800"/>
              <a:t>意</a:t>
            </a:r>
            <a:endParaRPr lang="zh-CN" altLang="en-US" sz="4800"/>
          </a:p>
          <a:p>
            <a:r>
              <a:rPr lang="zh-CN" altLang="en-US" sz="4800"/>
              <a:t>破</a:t>
            </a:r>
            <a:endParaRPr lang="zh-CN" altLang="en-US" sz="4800"/>
          </a:p>
          <a:p>
            <a:r>
              <a:rPr lang="zh-CN" altLang="en-US" sz="4800"/>
              <a:t>坏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提高保密安全意识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</a:t>
            </a:r>
            <a:r>
              <a:rPr kumimoji="1" lang="zh-CN" altLang="en-US" sz="5400" dirty="0">
                <a:solidFill>
                  <a:schemeClr val="bg1"/>
                </a:solidFill>
              </a:rPr>
              <a:t>法律风险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530" y="906780"/>
            <a:ext cx="5749925" cy="532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906780"/>
            <a:ext cx="6102350" cy="5323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1247140"/>
            <a:ext cx="6604000" cy="5016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7425" y="4800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11,607,212,404</a:t>
            </a:r>
            <a:r>
              <a:rPr lang="en-US" altLang="zh-CN"/>
              <a:t>  11</a:t>
            </a:r>
            <a:r>
              <a:rPr lang="zh-CN" altLang="en-US"/>
              <a:t>亿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75" y="1060450"/>
            <a:ext cx="9290685" cy="50152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31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63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7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9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  <p:tag name="KSO_WM_SPECIAL_SOURCE" val="bdnul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54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5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6.xml><?xml version="1.0" encoding="utf-8"?>
<p:tagLst xmlns:p="http://schemas.openxmlformats.org/presentationml/2006/main">
  <p:tag name="KSO_WM_SPECIAL_SOURCE" val="bdnull"/>
</p:tagLst>
</file>

<file path=ppt/tags/tag657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8.xml><?xml version="1.0" encoding="utf-8"?>
<p:tagLst xmlns:p="http://schemas.openxmlformats.org/presentationml/2006/main">
  <p:tag name="KSO_WM_SPECIAL_SOURCE" val="bdnull"/>
</p:tagLst>
</file>

<file path=ppt/tags/tag659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SPECIAL_SOURCE" val="bdnull"/>
</p:tagLst>
</file>

<file path=ppt/tags/tag661.xml><?xml version="1.0" encoding="utf-8"?>
<p:tagLst xmlns:p="http://schemas.openxmlformats.org/presentationml/2006/main">
  <p:tag name="KSO_WM_SPECIAL_SOURCE" val="bdnull"/>
</p:tagLst>
</file>

<file path=ppt/tags/tag6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6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PECIAL_SOURCE" val="bdnull"/>
</p:tagLst>
</file>

<file path=ppt/tags/tag668.xml><?xml version="1.0" encoding="utf-8"?>
<p:tagLst xmlns:p="http://schemas.openxmlformats.org/presentationml/2006/main">
  <p:tag name="KSO_WM_SPECIAL_SOURCE" val="bdnull"/>
</p:tagLst>
</file>

<file path=ppt/tags/tag669.xml><?xml version="1.0" encoding="utf-8"?>
<p:tagLst xmlns:p="http://schemas.openxmlformats.org/presentationml/2006/main">
  <p:tag name="KSO_WM_SPECIAL_SOURCE" val="bdnull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PECIAL_SOURCE" val="bdnull"/>
</p:tagLst>
</file>

<file path=ppt/tags/tag671.xml><?xml version="1.0" encoding="utf-8"?>
<p:tagLst xmlns:p="http://schemas.openxmlformats.org/presentationml/2006/main">
  <p:tag name="KSO_WM_SPECIAL_SOURCE" val="bdnull"/>
</p:tagLst>
</file>

<file path=ppt/tags/tag672.xml><?xml version="1.0" encoding="utf-8"?>
<p:tagLst xmlns:p="http://schemas.openxmlformats.org/presentationml/2006/main">
  <p:tag name="KSO_WM_SPECIAL_SOURCE" val="bdnull"/>
</p:tagLst>
</file>

<file path=ppt/tags/tag673.xml><?xml version="1.0" encoding="utf-8"?>
<p:tagLst xmlns:p="http://schemas.openxmlformats.org/presentationml/2006/main">
  <p:tag name="KSO_WM_SPECIAL_SOURCE" val="bdnull"/>
</p:tagLst>
</file>

<file path=ppt/tags/tag6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7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PECIAL_SOURCE" val="bdnull"/>
</p:tagLst>
</file>

<file path=ppt/tags/tag681.xml><?xml version="1.0" encoding="utf-8"?>
<p:tagLst xmlns:p="http://schemas.openxmlformats.org/presentationml/2006/main">
  <p:tag name="KSO_WM_SPECIAL_SOURCE" val="bdnull"/>
</p:tagLst>
</file>

<file path=ppt/tags/tag6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87.xml><?xml version="1.0" encoding="utf-8"?>
<p:tagLst xmlns:p="http://schemas.openxmlformats.org/presentationml/2006/main">
  <p:tag name="KSO_WM_SPECIAL_SOURCE" val="bdnull"/>
</p:tagLst>
</file>

<file path=ppt/tags/tag688.xml><?xml version="1.0" encoding="utf-8"?>
<p:tagLst xmlns:p="http://schemas.openxmlformats.org/presentationml/2006/main">
  <p:tag name="KSO_WM_SPECIAL_SOURCE" val="bdnull"/>
</p:tagLst>
</file>

<file path=ppt/tags/tag689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SPECIAL_SOURCE" val="bdnull"/>
</p:tagLst>
</file>

<file path=ppt/tags/tag691.xml><?xml version="1.0" encoding="utf-8"?>
<p:tagLst xmlns:p="http://schemas.openxmlformats.org/presentationml/2006/main">
  <p:tag name="KSO_WM_SPECIAL_SOURCE" val="bdnull"/>
</p:tagLst>
</file>

<file path=ppt/tags/tag692.xml><?xml version="1.0" encoding="utf-8"?>
<p:tagLst xmlns:p="http://schemas.openxmlformats.org/presentationml/2006/main">
  <p:tag name="KSO_WM_SPECIAL_SOURCE" val="bdnull"/>
</p:tagLst>
</file>

<file path=ppt/tags/tag693.xml><?xml version="1.0" encoding="utf-8"?>
<p:tagLst xmlns:p="http://schemas.openxmlformats.org/presentationml/2006/main">
  <p:tag name="KSO_WM_SPECIAL_SOURCE" val="bdnull"/>
</p:tagLst>
</file>

<file path=ppt/tags/tag694.xml><?xml version="1.0" encoding="utf-8"?>
<p:tagLst xmlns:p="http://schemas.openxmlformats.org/presentationml/2006/main">
  <p:tag name="KSO_WM_SPECIAL_SOURCE" val="bdnull"/>
</p:tagLst>
</file>

<file path=ppt/tags/tag695.xml><?xml version="1.0" encoding="utf-8"?>
<p:tagLst xmlns:p="http://schemas.openxmlformats.org/presentationml/2006/main">
  <p:tag name="KSO_WM_SPECIAL_SOURCE" val="bdnull"/>
</p:tagLst>
</file>

<file path=ppt/tags/tag696.xml><?xml version="1.0" encoding="utf-8"?>
<p:tagLst xmlns:p="http://schemas.openxmlformats.org/presentationml/2006/main">
  <p:tag name="KSO_WM_UNIT_PLACING_PICTURE_USER_VIEWPORT" val="{&quot;height&quot;:8486,&quot;width&quot;:4771}"/>
</p:tagLst>
</file>

<file path=ppt/tags/tag697.xml><?xml version="1.0" encoding="utf-8"?>
<p:tagLst xmlns:p="http://schemas.openxmlformats.org/presentationml/2006/main">
  <p:tag name="KSO_WM_SPECIAL_SOURCE" val="bdnull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3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704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  <p:tag name="KSO_WM_SPECIAL_SOURCE" val="bdnull"/>
</p:tagLst>
</file>

<file path=ppt/tags/tag70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7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3.xml><?xml version="1.0" encoding="utf-8"?>
<p:tagLst xmlns:p="http://schemas.openxmlformats.org/presentationml/2006/main">
  <p:tag name="KSO_WM_UNIT_PLACING_PICTURE_USER_VIEWPORT" val="{&quot;height&quot;:9360,&quot;width&quot;:10860}"/>
</p:tagLst>
</file>

<file path=ppt/tags/tag7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3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  <p:tag name="KSO_WM_SPECIAL_SOURCE" val="bdnull"/>
</p:tagLst>
</file>

<file path=ppt/tags/tag727.xml><?xml version="1.0" encoding="utf-8"?>
<p:tagLst xmlns:p="http://schemas.openxmlformats.org/presentationml/2006/main">
  <p:tag name="KSO_WM_SPECIAL_SOURCE" val="bdnull"/>
</p:tagLst>
</file>

<file path=ppt/tags/tag72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  <p:tag name="KSO_WM_SPECIAL_SOURCE" val="bdnull"/>
</p:tagLst>
</file>

<file path=ppt/tags/tag72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  <p:tag name="KSO_WM_SPECIAL_SOURCE" val="bdnul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0.xml><?xml version="1.0" encoding="utf-8"?>
<p:tagLst xmlns:p="http://schemas.openxmlformats.org/presentationml/2006/main">
  <p:tag name="KSO_WM_SPECIAL_SOURCE" val="bdnull"/>
</p:tagLst>
</file>

<file path=ppt/tags/tag73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33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  <p:tag name="KSO_WM_SPECIAL_SOURCE" val="bdnull"/>
</p:tagLst>
</file>

<file path=ppt/tags/tag734.xml><?xml version="1.0" encoding="utf-8"?>
<p:tagLst xmlns:p="http://schemas.openxmlformats.org/presentationml/2006/main">
  <p:tag name="KSO_DOCER_TEMPLATE_OPEN_ONCE_MARK" val="1"/>
  <p:tag name="COMMONDATA" val="eyJoZGlkIjoiMjRhNzA2NDM2M2ZjMTY4N2Q1ZmZhZDBiYTljYzdhMDgifQ=="/>
  <p:tag name="KSO_WPP_MARK_KEY" val="79d4d446-40bd-41d1-adb9-ac02950f4cfc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IS_BACKGROUND_MASK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演示</Application>
  <PresentationFormat>宽屏</PresentationFormat>
  <Paragraphs>213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Arial</vt:lpstr>
      <vt:lpstr>宋体</vt:lpstr>
      <vt:lpstr>Wingdings</vt:lpstr>
      <vt:lpstr>汉仪旗黑-85S</vt:lpstr>
      <vt:lpstr>黑体</vt:lpstr>
      <vt:lpstr>微软雅黑</vt:lpstr>
      <vt:lpstr>Lantinghei SC Extralight</vt:lpstr>
      <vt:lpstr>隶书</vt:lpstr>
      <vt:lpstr>Viner Hand ITC</vt:lpstr>
      <vt:lpstr>Times New Roman</vt:lpstr>
      <vt:lpstr>Arial Unicode MS</vt:lpstr>
      <vt:lpstr>Calibri</vt:lpstr>
      <vt:lpstr>楷体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 弱口令</vt:lpstr>
      <vt:lpstr>PowerPoint 演示文稿</vt:lpstr>
      <vt:lpstr> 密码泄露</vt:lpstr>
      <vt:lpstr>PowerPoint 演示文稿</vt:lpstr>
      <vt:lpstr>IT设备安全</vt:lpstr>
      <vt:lpstr>PowerPoint 演示文稿</vt:lpstr>
      <vt:lpstr>1、及时更新系统安全补丁</vt:lpstr>
      <vt:lpstr>2、开启防火墙 </vt:lpstr>
      <vt:lpstr>3、安装杀毒软件 </vt:lpstr>
      <vt:lpstr>4、注意站点地址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PowerPoint 演示文稿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主动泄露</vt:lpstr>
      <vt:lpstr>源 代 码 泄 露</vt:lpstr>
      <vt:lpstr>PowerPoint 演示文稿</vt:lpstr>
      <vt:lpstr>PowerPoint 演示文稿</vt:lpstr>
      <vt:lpstr>PowerPoint 演示文稿</vt:lpstr>
      <vt:lpstr>蓄意犯罪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提高保密安全意识 远离法律风险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305</cp:revision>
  <dcterms:created xsi:type="dcterms:W3CDTF">2021-09-17T08:22:00Z</dcterms:created>
  <dcterms:modified xsi:type="dcterms:W3CDTF">2023-04-28T10:55:31Z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2052-11.1.0.14036</vt:lpwstr>
  </property>
</Properties>
</file>